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8B2B1-7687-4AB3-A9F4-1A165F473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C8E2CD-1E6C-4D84-88E7-53C4C8992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F7C439-56A5-48EC-8420-9EF7A088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D9A2-41AB-46E6-8976-C3C1E2D2396F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82A19-9489-489F-B377-1CE5900F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92DAFE-5DCA-4AAF-B9C1-984D8745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D21A-8157-460E-93DE-254B9207C3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1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0CFB7-686C-4EA7-AECF-AF55E9B5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3ECBF7-6283-4ADB-868D-8399C5D71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52E073-70FD-453E-A933-984F7B26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D9A2-41AB-46E6-8976-C3C1E2D2396F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E3A2A-6AA9-4094-A23E-D0E3D70E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FB3C95-917D-470E-8B86-24A7098A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D21A-8157-460E-93DE-254B9207C3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93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15F5C6-C231-4061-9D41-F07F566D9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5A271B-ABBB-434C-B957-11B5CC83B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6B5F57-66BC-4840-BBEA-2EFE4C7E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D9A2-41AB-46E6-8976-C3C1E2D2396F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C6277-D0CC-4F4D-8BB4-6B929018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2CB194-D50C-4AAB-998B-E198104A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D21A-8157-460E-93DE-254B9207C3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31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E93B7-D32C-4322-85EB-ACC9C4A5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FFAA2-9524-4BAF-BC00-E598B56FF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CD28-58D2-4023-904D-976E046E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D9A2-41AB-46E6-8976-C3C1E2D2396F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CC8172-CA73-4387-AC98-8C9B8D6A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DF51BA-B8CA-42AA-B5A8-E29A2B54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D21A-8157-460E-93DE-254B9207C3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58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AD35C-0423-4851-BDDB-59AF36AE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7022D5-461C-4343-B28B-60C75F130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3E0ADE-2A7C-4CE8-B8D1-88F698A2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D9A2-41AB-46E6-8976-C3C1E2D2396F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3AD77C-BDD0-4E72-801D-F6F90966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E9BE46-9E90-4246-B7EE-77A435B7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D21A-8157-460E-93DE-254B9207C3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27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9AE76-39F9-45D9-8134-8B04F4FB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41D6BC-5B50-436C-9C31-9513717EF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44B073-5D70-4954-B857-8567DDCFF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93A7C-3652-4D15-8A09-AC4AA778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D9A2-41AB-46E6-8976-C3C1E2D2396F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4F165D-F91C-4446-AD27-D8FDE32F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D041E6-4E7D-4540-A49F-6C85B4EB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D21A-8157-460E-93DE-254B9207C3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75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60443-BD8C-4E84-A5B4-E5544FD6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3C94F0-2F0A-4EB5-96E8-B68DFF925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110E07-971E-461F-A8A0-A670A21E3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9C07A4-0E9A-4077-B111-892CDC6E1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22345D-D618-4A97-BEE4-C6AA5D671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F1F91B-3132-47E4-ACA3-F49AB31E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D9A2-41AB-46E6-8976-C3C1E2D2396F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06B358-23E2-46BF-BADE-75C66B7A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8E1EFD-B6AE-42B7-8CF1-F33EF5C2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D21A-8157-460E-93DE-254B9207C3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3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F2FF1-C99A-4997-BD69-1DDF9B23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7E30A0-200B-481A-95D7-3AF40E2E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D9A2-41AB-46E6-8976-C3C1E2D2396F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DCC109-3320-4226-9D3A-0361EE1D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1A97FD-0B1C-45B8-8923-AC495B4A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D21A-8157-460E-93DE-254B9207C3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65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C6FF1C-3E12-4AB7-8E85-B49946B2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D9A2-41AB-46E6-8976-C3C1E2D2396F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51009C-842E-4E5A-8E57-521B39D8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AAE1D2-29CD-4BBB-B2E2-C8E94B63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D21A-8157-460E-93DE-254B9207C3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6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E3B25-AB60-41FC-9F11-E4B50046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6B7245-4307-40F7-9873-1943EB085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A8D053-A709-4EAB-A57F-25922856C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B59FCB-C461-4114-B63B-9A49D909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D9A2-41AB-46E6-8976-C3C1E2D2396F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BAB6E4-53E5-4459-9F20-2EF78C23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678F54-4EBB-47DB-B9D3-94FAC858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D21A-8157-460E-93DE-254B9207C3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56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5FBEB-DE53-4658-BA2F-F6E72415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094471-3F41-455E-BEA5-15751CDFC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0242F4-91FE-4065-963F-013861A8E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34EF04-B974-4F70-A78D-67D15BD3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D9A2-41AB-46E6-8976-C3C1E2D2396F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A7AD32-1B40-4658-AC88-7B94F8FC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A05C95-FA77-410D-BBDF-3E23D173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D21A-8157-460E-93DE-254B9207C3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3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74D1BB-746B-4306-9793-68F9D0EB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3FBC87-8730-4F8C-8F76-5EAE8F894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1C4550-2F56-4006-9385-27ABE8B96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D9A2-41AB-46E6-8976-C3C1E2D2396F}" type="datetimeFigureOut">
              <a:rPr lang="es-ES" smtClean="0"/>
              <a:t>09/11/2019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616902-B594-4952-950A-83CDB5D92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A782EF-37C3-44D5-A7C7-5FF3F523F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D21A-8157-460E-93DE-254B9207C3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82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5AE94EF-9D11-4F35-AF9A-8C93F1B3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33" y="743073"/>
            <a:ext cx="7643533" cy="537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378772-36D5-48FA-9184-07930832C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7" y="757104"/>
            <a:ext cx="7603605" cy="5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9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2427ABB-DFB8-4F74-AF72-7689DF8D1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68" y="749959"/>
            <a:ext cx="7567464" cy="53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6E40E1-5103-41ED-B1FF-D776715E5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51" y="754722"/>
            <a:ext cx="7591498" cy="53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5E753D3-D55F-417B-8614-10F554BF0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90" y="757104"/>
            <a:ext cx="7577020" cy="53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7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85EDFF1-4AE0-4F0C-89D0-1145CD342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14" y="754722"/>
            <a:ext cx="7604771" cy="53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4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FF3D252-14B8-4FC3-99B7-116A6AA0C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74" y="752340"/>
            <a:ext cx="7579451" cy="53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A67E8DE-8810-456E-AAC2-E7EC4F004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7" y="754722"/>
            <a:ext cx="7578226" cy="53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2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</dc:creator>
  <cp:lastModifiedBy>Julia</cp:lastModifiedBy>
  <cp:revision>1</cp:revision>
  <dcterms:created xsi:type="dcterms:W3CDTF">2019-11-09T20:14:42Z</dcterms:created>
  <dcterms:modified xsi:type="dcterms:W3CDTF">2019-11-09T20:23:27Z</dcterms:modified>
</cp:coreProperties>
</file>