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EB3CE-873E-41BC-8A22-A18136AF2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5807B3-5A4E-4B34-B96A-0F5E27D14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F87E28-1A1C-4A41-A7D4-FDDCD9E9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F570-D25B-4984-A31A-47E798BD0089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74C40E-CACA-4D08-A66E-E5996266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7CAA9F-3094-4DE1-8E12-0C089EC5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A07A-0876-4D23-8083-CAB89E5DB7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07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B703A-12B1-4A33-8A07-7778425AD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05632E-9A70-46A6-A730-633EA33C8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3D9178-2950-4C3C-82B7-27AB55515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F570-D25B-4984-A31A-47E798BD0089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A7BB9D-AAF5-48FC-BDBC-63A72A6C5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784422-6AD7-4E50-B0E2-274B4C2E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A07A-0876-4D23-8083-CAB89E5DB7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90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995CC5-C22D-43D5-A832-5873071BB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91E9C1-EBC5-4C14-A669-E4AD8F2A3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6AB72-CDED-46AB-B747-96A7E1F2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F570-D25B-4984-A31A-47E798BD0089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89B3E4-12FA-4B0A-867D-2C0A2C7B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976099-90CF-4209-9F3F-61E0658C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A07A-0876-4D23-8083-CAB89E5DB7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33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3CA7CB-A6A3-4B9E-9DFC-B2D5A650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875D33-3946-4ADB-B1D7-55D46CF64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6AA6EF-10E9-4B50-A862-CEDF02BC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F570-D25B-4984-A31A-47E798BD0089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5AE84E-7012-4DCE-9681-160FD457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01F000-98EF-4784-8CAA-AB6C48AA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A07A-0876-4D23-8083-CAB89E5DB7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98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A2765-7A97-417E-B1E7-42704518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73FFCE-9BC5-4EB5-A70F-F7D96A1AB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1C7063-F94D-4F6D-A1BD-4EF38EA6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F570-D25B-4984-A31A-47E798BD0089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E6A335-040B-480D-9DFE-0E987D83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B1251A-C927-4F7F-9982-66B6280E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A07A-0876-4D23-8083-CAB89E5DB7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11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5162A-4ED7-4FAD-86D2-CCAC87753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475630-7F9E-4FE3-B1BD-61554808C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06A9D0-8DAD-47C6-80DF-BCA182813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99B712-735B-45EE-8707-CF79A90E4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F570-D25B-4984-A31A-47E798BD0089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1E1A4C-5516-4B7A-9CBA-FD824F4B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65CA5C-84A0-44B8-83F8-3A7AD706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A07A-0876-4D23-8083-CAB89E5DB7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46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A4CAC-C9DE-410A-92A0-F7B49F0D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20F519-85F3-4AC5-A468-9F37EEE07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789240-56A0-4AA9-961E-5EED96114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FFE893-D645-44F3-8360-7F6EF4C1F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B85036-B01E-4AEF-8297-E94D170C22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277A7D5-AEF5-45F4-BA45-1CA10EF5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F570-D25B-4984-A31A-47E798BD0089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B7CBDA-78A9-405E-BF85-7D7666BD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F673CC9-0A7C-44C5-82B1-26654D3A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A07A-0876-4D23-8083-CAB89E5DB7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78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D7739-5560-4BC1-8FB2-38225585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C80DB5-CAD4-442D-90D7-3964CF71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F570-D25B-4984-A31A-47E798BD0089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9A50D8-5753-4BE8-B6A5-83CB85D1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B81835-DF57-44F2-8EC4-F0147399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A07A-0876-4D23-8083-CAB89E5DB7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93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1DEE6E-DF13-4899-9BAB-DE7BB977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F570-D25B-4984-A31A-47E798BD0089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4B7F2C7-5222-4A23-82B9-44D53A9D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666FB7-2264-4B28-BACE-4FE2AE6A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A07A-0876-4D23-8083-CAB89E5DB7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17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38E95-8848-49BA-AF94-088F8B0F7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DA16A3-5215-477D-8E68-1EA518CEA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E9CD8E-3864-41EE-884A-4C35670BB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D027DA-6D72-43EB-AB4F-778099433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F570-D25B-4984-A31A-47E798BD0089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46D4BA-C957-450B-91C2-111DF2B1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6195ED-03C5-421B-9194-5CD98006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A07A-0876-4D23-8083-CAB89E5DB7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3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0C227-3C97-4285-A540-65E56D75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86411F-4046-4BA0-949C-F401147AA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301DBE-1F04-424F-AED6-34A971CF5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C03283-7E34-4C01-B705-F8707B485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F570-D25B-4984-A31A-47E798BD0089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37AFBC-7083-477C-A592-6C2E340E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3C5E91-8F2E-4BD7-9381-28BD15F2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A07A-0876-4D23-8083-CAB89E5DB7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BEFD6E-21E5-4EAD-82D9-F1853EBD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D53612-16C1-4953-BE8F-D77915AB1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D4D13A-407C-4A0C-800B-C1992AFDC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CF570-D25B-4984-A31A-47E798BD0089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708BD6-3979-4B8D-BD67-40399C556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A271A2-2A7B-491A-9CF2-1B1550457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EA07A-0876-4D23-8083-CAB89E5DB7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66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0E9EC2E-2FB8-4F6A-9AE4-47F2C477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59" y="754722"/>
            <a:ext cx="7551682" cy="534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6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AB0D882-D4D1-424C-8856-AB82D9DF4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882" y="749959"/>
            <a:ext cx="7554235" cy="535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45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8071182-A36E-48AE-B269-EEA54BE97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90" y="757104"/>
            <a:ext cx="7577020" cy="53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4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311179-B2E8-4D7C-AFE1-C04C47A3A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87" y="754722"/>
            <a:ext cx="7578226" cy="534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9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10892A5-C5BF-4172-BDAC-FCD46F211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99" y="759485"/>
            <a:ext cx="7642401" cy="53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9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319909F-40B5-44C4-8927-E7280022C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87" y="754722"/>
            <a:ext cx="7578226" cy="534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893B483-FE97-4BF9-A166-B9CFF7B51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24" y="752340"/>
            <a:ext cx="7552951" cy="535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3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F4AA8E8-1B46-488B-B189-82CF286E7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81" y="757145"/>
            <a:ext cx="7544838" cy="53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53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455A59F-09FA-4AEB-BD30-73DB30772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71" y="759485"/>
            <a:ext cx="7602458" cy="53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8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4C67799-A02C-4E3B-A84A-545FAA72A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99" y="752340"/>
            <a:ext cx="7566201" cy="535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2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5B2A27-874E-4FBD-9058-6DAD9B98F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51" y="754722"/>
            <a:ext cx="7591498" cy="534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9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33505FE-F44D-490A-923C-29C071504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05" y="821543"/>
            <a:ext cx="7362990" cy="52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152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Panorámica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</dc:creator>
  <cp:lastModifiedBy>Julia</cp:lastModifiedBy>
  <cp:revision>2</cp:revision>
  <dcterms:created xsi:type="dcterms:W3CDTF">2019-11-07T18:52:38Z</dcterms:created>
  <dcterms:modified xsi:type="dcterms:W3CDTF">2019-11-07T19:52:31Z</dcterms:modified>
</cp:coreProperties>
</file>